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7" r:id="rId2"/>
    <p:sldId id="266" r:id="rId3"/>
    <p:sldId id="268" r:id="rId4"/>
    <p:sldId id="272" r:id="rId5"/>
    <p:sldId id="287" r:id="rId6"/>
    <p:sldId id="288" r:id="rId7"/>
    <p:sldId id="289" r:id="rId8"/>
    <p:sldId id="274" r:id="rId9"/>
    <p:sldId id="273" r:id="rId10"/>
    <p:sldId id="275" r:id="rId11"/>
    <p:sldId id="276" r:id="rId12"/>
    <p:sldId id="277" r:id="rId13"/>
    <p:sldId id="278" r:id="rId14"/>
    <p:sldId id="279" r:id="rId15"/>
    <p:sldId id="280" r:id="rId16"/>
    <p:sldId id="286" r:id="rId17"/>
    <p:sldId id="292" r:id="rId18"/>
    <p:sldId id="290" r:id="rId19"/>
    <p:sldId id="29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463D0-50D4-4ADA-9BC2-38FF3940BA0E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5F6C2-7A22-4DA5-93D3-7A86D76B80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443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brown hair tied up as two top knot, happily smiling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871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in two top knots, lying on floor , too tired to fall asleep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410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自己加工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032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two-toned hair (left side blue-green, right side white), sitting in a forest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789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two-toned hair (left side blue-green, right side white), looking at a old woman who has ears of fox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070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cats 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ears,having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two-toned hair (left side blue-green, right side white)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88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two-toned hair (left side blue-green, right side white)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081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72542-7541-BA61-7071-AFCAC95E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6263952-1F03-F057-CA0E-939F7379BE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C7265AF-D9E4-3726-8909-0E07AA7C0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two-toned hair (left side blue-green, right side white)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2A90D0-04C1-2ACE-8F1B-669EC4A9F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250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D2EF6-0C5B-0AF7-E146-93C7C5D7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0BAD5A5-BF57-BFEA-C017-0BF93C778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8FB5A1C-189D-4933-ADD7-E00A85A98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two-toned hair (left side blue-green, right side white)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C7F389-3FAB-6652-21D2-936C2DFDA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153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5B048-C81E-B7E1-CD0B-B5371431B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6D8AAE6-15BE-2647-D4F3-E6B668323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7136CF5-9553-0E32-B34C-C36E99D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two-toned hair (left side blue-green, right side white)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81BF26-682C-393D-5DF4-C99C8F554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612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knot,looking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at a bulletin board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112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wearing uniform ,with dark brown hair tied up as two top knot, crying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98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A6A5E-A6F4-2149-C721-301F3C1F3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7E54487-8818-F36F-5101-800662CFF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9B57F3-5608-D69D-F348-D605692BD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wearing uniform ,with dark brown hair tied up as two top knot, crying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D7FAD8-FE83-7089-3A16-D5273F2DC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06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D6E24-403C-7DDB-AF63-4C4FAE36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1D964D5-D5D1-BA0D-314A-AEE1CDB0C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D240487-91B4-F030-3F62-6A31E747A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wearing uniform ,with dark brown hair tied up as two top knot, crying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4553D9-1C0F-6B34-1263-EF9C888E3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322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A089-E74E-81BF-355E-447874A38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90131DF-BFEE-0878-4874-3EE270C1A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A872DF1-F811-1BCC-D89D-D57BC83EF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自己加工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88A610-1F47-224B-D56B-7D5B7CDF2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282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knot, holding tightly onto a painting, looks determined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86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knot, holding a painting and rushing into a venue, panting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818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Japanese anime-style girl with dark brown hair tied up as two top knot, sitting on floor and crying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F6C2-7A22-4DA5-93D3-7A86D76B806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0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50F6F-1F64-3AFD-926D-497074048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87AA11-7F2D-0F1F-9A6E-847763411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83BA25-A23B-8039-5805-2F0A43AE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6F4FD9-1475-8BAC-4301-950094D65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FB9C3D-C4C8-640E-0035-95FF0A5C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34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9A462-3DBA-8E0D-8139-6FFB0744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13C170-9416-E88B-6BEB-C1BF2088E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56827D-8BCD-BE3D-46D8-9A93FAC4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B9BB63-FBFE-5606-9365-98021D9F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C19318-CF06-FE75-4C53-39590D18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19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DA63F43-F6A8-31E8-97B3-374690720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69D08F-9FB3-7561-1545-E0C4950BB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38998C-D28D-D411-1CEF-C9EA4A7A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101ABB-EE5E-35E2-433B-63B12CCA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18E13C-1B10-98D3-14D2-541D3372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74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5A950-763D-2C1F-370F-0AD5E7B3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FF45C1-7DB7-682E-3BAE-5C4B6B578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F04D69-C843-C11B-FB66-C10353B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1FF2AC-4D4F-CB6D-991D-C20A3036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D9269B-5970-AD55-C558-3A542820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87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EF84C-F663-7B4E-2E24-9B124BA9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4CA026-57F6-3D2C-132B-50C5A3D82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3F597F-D9C4-28EB-01BF-C6622DDD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8123A5-F2AA-4701-FB41-CFC4FB3C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D08403-3576-1177-6192-A103C8ED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25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80336-BAB3-4F4D-99E2-D82A1C71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C55658-C746-92A7-286F-963086B8A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93C9F2-89BC-F3BF-053F-16BCCC34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865234-A617-610E-41D3-211E194A0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858ECB-B2D5-62E0-02C5-C7E9F4F6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69E254-B797-C807-641E-4316BCA7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61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75275-ADE6-86CC-D680-B7E8F22B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70BA4E-344F-5F01-3AB9-6D9C1ED0F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255B50-A5B4-94EA-5AE3-0ADEA4178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71E6C40-C2B8-D538-5278-6B81B7400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14AF1A-3173-5092-3DA6-7ED2B9F8D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BE8C68E-E17A-CCDC-E79D-D948D8F7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EA8B5A4-E35C-49C4-0D88-0C40BE64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C15B20-3C5A-6764-FACA-71E878A00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30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3E732-5A8F-9B63-18A7-F19EFD70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106A5FE-A4F0-D93A-BC45-47B36A28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B55F942-2A8C-C25B-E939-6E1570BD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291A78-CD2A-139B-4BA1-A9A80937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17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DA656A4-35CC-2C66-6969-DBC94DE2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CDFA00-99B9-20E5-AC1D-716DAC33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1274C5-9D61-4D9C-BB4C-61C5587E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27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1BBDE-BB2D-9E6C-38F5-EA0234FD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9E6D35-F4FE-0CAC-6DD7-52BF7D8D0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3DE5C8-E0E3-C488-3078-FB612EE27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B514B6-8A7D-7803-3003-3A768E632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B5CB29-E844-8800-63A1-7BE6DEF6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4FD10C-573D-933A-FB99-4F2E0066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01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7C8F0-2673-A69A-1293-BEB692F7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3C32C9B-801A-A4D3-A82B-CE40D20FE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2F8788-C62D-FCEF-CEBD-4A0F7B63F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6DA058-3972-840E-B83B-849A296D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BC7DF9-A910-FEFB-DD2D-2C780FC8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30685C-1002-7A87-C40A-F482AA0D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59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C1832E4-645E-D94B-3FD7-8B4DA699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989C3A-63B7-9CF9-1FB0-D13CC8079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EAD496-EA57-3516-F272-3B7F52E36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7D238E-38C9-4C75-83E1-B7A73ED0BDBD}" type="datetimeFigureOut">
              <a:rPr lang="zh-TW" altLang="en-US" smtClean="0"/>
              <a:t>2024/12/29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D3D96B-06AB-1430-445D-D112DFB57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BE8A05-0710-DA8F-C46E-D069F841D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6B167E-4366-4512-83A0-0203B48FB6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38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A34E6-19B7-9561-631E-3BBE65520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27DB9-047C-FA61-8137-098B621DA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825B54-396B-34A6-FED0-BFE30124D2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AC69BA3E-133E-9A90-CBC6-1CAC406A4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A73B0-DC73-2690-3D4E-7BF016A0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3FD2EA77-C70C-1974-0200-0515213F7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EF10DB08-8230-4B45-2000-BB169C7E1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34B89D0-099F-21D0-6852-C58965B8A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Effort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5F0C91-12AE-5681-3042-EBAE2C8AED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7BE28F88-EF5D-D6B9-56F5-1858874FD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F6F89B-3097-4DEE-33C1-AE0A8A8AD1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14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D45D3-EE32-7F5C-D981-D50D3757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0C9566D9-755E-238D-7FD7-3A1CE2AB8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31D4542A-07B3-BC79-6530-D8A87D5F7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D3F474-D76C-D1B8-26AA-6E50625DA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Result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73919F-AE1A-2508-7A4D-60DA01AC0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90DC019B-7518-674A-8A75-A974C65BF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F5CD49-1FF5-41CE-F4EE-0A672BC91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0709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1FD91-88CE-3279-410C-431A36A1E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12A4E9AB-3613-3C36-3E0F-9D041986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406918A7-3CB5-322B-3FFD-B83B08276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DDAC154-6AE2-EFAA-444E-B305CBB1A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Result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782A5E-30AC-3158-CB2A-07B83047C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1C85DA3F-D8B6-5683-34D0-06C935C78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2BBC8A-9954-44D1-E3B4-B648702DD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0001" y="1582631"/>
            <a:ext cx="4670588" cy="46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135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A3D4-7A1E-2330-AFED-1CC8AC2EC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E059873B-6AE0-BC4D-413D-256362B2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D5AE0C10-1CC7-4B07-C443-0FFF0B726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64F257C-0F4E-C749-3F64-3DCA37558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82" y="-1022766"/>
            <a:ext cx="2467035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Accident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446706-4814-EFFB-CF10-E7433FFAE2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132DC19B-3A23-60A3-52E5-29DCAB96C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0B2FA3-351E-3E02-557B-B9A68BAF27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0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split orient="vert"/>
      </p:transition>
    </mc:Choice>
    <mc:Fallback>
      <p:transition spd="med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ADF7-63A8-7FEE-28F1-3A8DEBD3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5F645FD0-01B4-F21D-7E5C-5D67277DD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C3C2818C-F14D-F824-0A6D-E4E9DF516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4B9225-2238-86ED-E2DE-454E7F7A6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82" y="-1022766"/>
            <a:ext cx="2467035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Accident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CAABBD0-EDDC-C312-6249-57024865AB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B80CFBBF-7190-A4DE-8278-7D9C55CCC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C89834-E5E8-5BC2-AD82-C6497D77E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9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A34A9-293D-9360-4475-F84024D7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627D617B-260C-56E1-DF5C-BCDC362CA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556D58EE-7289-05A2-A085-7D2C29E00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75AAE5EF-3314-93B4-A967-B60E49B72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C93870CB-DF7B-F17E-EC70-B837233171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CB515472-7734-0206-F15C-1BE57F791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5E717E-3D04-E104-7B95-DD8930E60B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3C720704-77B3-65CE-1B87-707FF53D3BE0}"/>
              </a:ext>
            </a:extLst>
          </p:cNvPr>
          <p:cNvSpPr txBox="1">
            <a:spLocks/>
          </p:cNvSpPr>
          <p:nvPr/>
        </p:nvSpPr>
        <p:spPr>
          <a:xfrm>
            <a:off x="404782" y="-986523"/>
            <a:ext cx="2467035" cy="2469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9100" b="1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Twist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175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6C984-0B30-8599-E614-59C382B1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AD1ED37E-2BC2-CE99-98F1-F5217A8A1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A02E084F-AA50-FD3E-60B6-C6D5624A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794633-4867-8327-313E-4CE7DACDD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Ending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D1D0A4-4A84-043D-34FF-739088A1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49BDDE60-1784-5671-7CCA-935FA38DB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723C203-08A0-9149-E8A1-430B9B2F934D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6" y="1580399"/>
            <a:ext cx="4676440" cy="4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03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11FC8-031A-0FDF-5628-E13D32C46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B0ECE130-E9A9-7CE0-2E62-97401942F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804A281A-89A0-46F0-76E3-9D53ADB90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A957BF6-2148-A3BB-C4EE-9651CA5A6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Ending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706C173-7FAA-4192-A04A-1BCAE49D4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71C82A12-0082-D060-224C-99C4EC53B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B12F6A-FBA7-DE8F-5216-742F185E89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8838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B00D-92A6-D63D-C030-5CC46F0B8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26DD040D-BEBD-A7F3-A74D-D80131819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5883B3E7-E40A-A016-F46A-1FDEE416F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EE612E3-FBEA-0B53-B9F0-945321808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Ending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33E0247-B42D-1EFF-F604-5CEB1BFFC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E27610BB-AFED-4AE3-56B5-87568AE0B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11DCBE-C865-E813-7409-DF2B7783E63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1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CE546-B189-E1C5-29C2-EF94D1517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9A0B231B-6E2F-C03D-2A3A-0EF0A91BA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68CDBF35-DC4D-C914-4F07-EBD5FBCCF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A5F11AD-00FA-C784-E404-1EC92C881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2" y="-986523"/>
            <a:ext cx="2467035" cy="2469896"/>
          </a:xfrm>
        </p:spPr>
        <p:txBody>
          <a:bodyPr>
            <a:normAutofit/>
          </a:bodyPr>
          <a:lstStyle/>
          <a:p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Ending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76D3A1-23FC-CFCD-651D-84B067BC4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7E3A1725-EE4A-843D-EAB4-0C527A5D2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D582F3-F665-ABB7-E07C-A0A0ECE13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7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AAB0-79C5-7E1A-EFC9-BE0743D0D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2D90C508-1B9C-0F9C-C429-BD88F517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CFB9AB18-406E-6FBD-B1BE-4FBAFFA3E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1AE4FE-2AF9-6E2D-DC2B-B7855F176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522" y="-1080008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Aim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F37AE6-9D7A-F7EA-930C-6DD4ACFE18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418B3785-D9D2-8C91-7865-65E65927B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611E1B-1C5A-A756-184E-F7A5C7A07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 trans="20000" grainSize="70"/>
                    </a14:imgEffect>
                    <a14:imgEffect>
                      <a14:colorTemperature colorTemp="8149"/>
                    </a14:imgEffect>
                    <a14:imgEffect>
                      <a14:saturation sa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10981"/>
      </p:ext>
    </p:extLst>
  </p:cSld>
  <p:clrMapOvr>
    <a:masterClrMapping/>
  </p:clrMapOvr>
  <p:transition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F39EE-127E-8044-5F32-A1CA997C0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F2D6D244-F99E-E966-4DA5-ADE1ECAF5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E44211DD-8839-95F9-7E27-C4F34A4D2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B0554C0-B317-B14C-C0E1-8223DAB1B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522" y="-1080008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Aim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82E188-061C-C228-DFA4-7BD86CC092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B6582740-0D45-2448-4C7E-DA3CA1F18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470BE5B-72B0-5236-E099-C2806C66B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 trans="24000" grainSize="70"/>
                    </a14:imgEffect>
                    <a14:imgEffect>
                      <a14:colorTemperature colorTemp="8149"/>
                    </a14:imgEffect>
                    <a14:imgEffect>
                      <a14:saturation sa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8000" y="1580400"/>
            <a:ext cx="4676400" cy="4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1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circle/>
      </p:transition>
    </mc:Choice>
    <mc:Fallback>
      <p:transition spd="med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287E-0014-0678-9E0C-9BDB0D17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9E1A6A25-9639-47EF-D2C1-60EC6F3E8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5AF6BA17-A3DD-59D6-6382-01D0A01D6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CD7D50D-9602-0126-4730-0A2BE437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727" y="-1022766"/>
            <a:ext cx="2339545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Obstacle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9C4F4F-64C1-1C42-DE4B-AD9E18879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3A397F98-5B82-7981-0C63-41CF81A3E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66FB83-EC22-EC14-4F4B-29AA23231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 grainSize="90"/>
                    </a14:imgEffect>
                    <a14:imgEffect>
                      <a14:colorTemperature colorTemp="8149"/>
                    </a14:imgEffect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46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9F02E-24FE-A12F-43EB-406935BDF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E66B88ED-B8F5-26BF-82D8-44FED2457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2D2556BA-4A11-6FA6-8E82-C8EBD8967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4AD1E6A-86C7-62DD-E96A-1E6089047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727" y="-1022766"/>
            <a:ext cx="2339545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Obstacle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C06C68-DD64-E228-9C92-BEA8FBB53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A45E3DA1-6DA9-E0EC-A42F-83E5435F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BDAEA3-BABF-4DCB-FA34-F3BD6CDF8D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3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split/>
      </p:transition>
    </mc:Choice>
    <mc:Fallback>
      <p:transition spd="med">
        <p:spli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19154-0086-D118-1DC8-1CC542E7A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03598EF1-74F9-E88C-F3E8-C323D9E1B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FDA10642-E16E-F8DA-7CA5-32BFB88DD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478E414-DC1A-8D3D-B60A-F9C8F2C67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727" y="-1022766"/>
            <a:ext cx="2339545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Obstacle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DAB37C8-D7ED-C1A2-7A2F-2926A58BF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46878796-4765-7F2E-A079-FA49DEC5A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3B50FD-4DFB-80CE-5CE5-94760E5FD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split orient="vert"/>
      </p:transition>
    </mc:Choice>
    <mc:Fallback>
      <p:transition spd="med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A77F4-08F2-A624-290A-E905F1D68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530381AD-D97D-085D-A399-50B68030F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3EE0B288-B56A-53BD-88E2-9D7774168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2152042-570F-E8E4-AFA0-A46BBE267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727" y="-1022766"/>
            <a:ext cx="2339545" cy="246989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Obstacle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61D2AC-CB02-C505-E370-8995729B1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CC5D2EB3-91F0-0E4A-B712-C6CF79C8F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994810D-6655-B18D-6A82-708B5409C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7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D157-E81E-0B28-8924-BB20B64C3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2AC4412C-92B9-5AD3-04AF-B014B5606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5E865FD0-9A72-28B9-D01C-57EEE0B0C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4F7D0B0-D2EA-1BA7-B156-98EC917A8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Effort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1D4131-7591-539D-FE00-5971A17E3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06A72453-BBD4-80D1-C2BC-F5A7ABF25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DE55E6-67AA-892F-DAD9-84D63CB67C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6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78235-456E-8EC4-5077-F179A065C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室內設計, 牆, 枕頭 的圖片&#10;&#10;自動產生的描述">
            <a:extLst>
              <a:ext uri="{FF2B5EF4-FFF2-40B4-BE49-F238E27FC236}">
                <a16:creationId xmlns:a16="http://schemas.microsoft.com/office/drawing/2014/main" id="{26025DB3-2128-EC18-315E-628E1435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1A2B8D80-1D41-ACFC-EB3F-F15969C33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/>
          <a:stretch/>
        </p:blipFill>
        <p:spPr>
          <a:xfrm flipH="1">
            <a:off x="283464" y="-265150"/>
            <a:ext cx="2862072" cy="79177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35F289-6607-C554-DB7F-1A1B91B48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01" y="-1022766"/>
            <a:ext cx="2071998" cy="2469896"/>
          </a:xfrm>
        </p:spPr>
        <p:txBody>
          <a:bodyPr>
            <a:normAutofit/>
          </a:bodyPr>
          <a:lstStyle/>
          <a:p>
            <a:pPr algn="l"/>
            <a:r>
              <a:rPr lang="en-US" altLang="zh-TW" sz="9100" b="1" dirty="0">
                <a:solidFill>
                  <a:schemeClr val="accent2">
                    <a:lumMod val="50000"/>
                  </a:schemeClr>
                </a:solidFill>
                <a:latin typeface="Rastanty Cortez" panose="02000506000000020003" pitchFamily="2" charset="0"/>
                <a:ea typeface="微軟正黑體 Light" panose="020B0304030504040204" pitchFamily="34" charset="-120"/>
                <a:cs typeface="Nirmala UI" panose="020B0502040204020203" pitchFamily="34" charset="0"/>
              </a:rPr>
              <a:t>Effort</a:t>
            </a:r>
            <a:endParaRPr lang="zh-TW" altLang="en-US" sz="9100" b="1" dirty="0">
              <a:solidFill>
                <a:schemeClr val="accent2">
                  <a:lumMod val="50000"/>
                </a:schemeClr>
              </a:solidFill>
              <a:latin typeface="Rastanty Cortez" panose="02000506000000020003" pitchFamily="2" charset="0"/>
              <a:ea typeface="微軟正黑體 Light" panose="020B0304030504040204" pitchFamily="34" charset="-120"/>
              <a:cs typeface="Nirmala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9FBCBA-3D03-34ED-38EC-0CF7D8F7B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 descr="一張含有 螢幕擷取畫面, 文字, 行動電話, 智慧型手機 的圖片&#10;&#10;自動產生的描述">
            <a:extLst>
              <a:ext uri="{FF2B5EF4-FFF2-40B4-BE49-F238E27FC236}">
                <a16:creationId xmlns:a16="http://schemas.microsoft.com/office/drawing/2014/main" id="{7F1D74C9-7D36-DB4B-ADA5-702DABE8C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076" y="463400"/>
            <a:ext cx="11485659" cy="64606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763F42-FBA7-206E-CF0C-8E5C79C008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7075" y="1579705"/>
            <a:ext cx="4676441" cy="4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84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虛擬網紅_HW2_冒險故事</Template>
  <TotalTime>41</TotalTime>
  <Words>363</Words>
  <Application>Microsoft Office PowerPoint</Application>
  <PresentationFormat>寬螢幕</PresentationFormat>
  <Paragraphs>62</Paragraphs>
  <Slides>19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Rastanty Cortez</vt:lpstr>
      <vt:lpstr>Office 佈景主題</vt:lpstr>
      <vt:lpstr>PowerPoint 簡報</vt:lpstr>
      <vt:lpstr>Aim</vt:lpstr>
      <vt:lpstr>Aim</vt:lpstr>
      <vt:lpstr>Obstacle</vt:lpstr>
      <vt:lpstr>Obstacle</vt:lpstr>
      <vt:lpstr>Obstacle</vt:lpstr>
      <vt:lpstr>Obstacle</vt:lpstr>
      <vt:lpstr>Effort</vt:lpstr>
      <vt:lpstr>Effort</vt:lpstr>
      <vt:lpstr>Effort</vt:lpstr>
      <vt:lpstr>Result</vt:lpstr>
      <vt:lpstr>Result</vt:lpstr>
      <vt:lpstr>Accident</vt:lpstr>
      <vt:lpstr>Accident</vt:lpstr>
      <vt:lpstr>PowerPoint 簡報</vt:lpstr>
      <vt:lpstr>Ending</vt:lpstr>
      <vt:lpstr>Ending</vt:lpstr>
      <vt:lpstr>Ending</vt:lpstr>
      <vt:lpstr>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41372009H</dc:creator>
  <cp:lastModifiedBy>41372009H</cp:lastModifiedBy>
  <cp:revision>2</cp:revision>
  <dcterms:created xsi:type="dcterms:W3CDTF">2024-12-29T08:29:01Z</dcterms:created>
  <dcterms:modified xsi:type="dcterms:W3CDTF">2024-12-29T09:10:21Z</dcterms:modified>
</cp:coreProperties>
</file>